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71" r:id="rId26"/>
    <p:sldId id="27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47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20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03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6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89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72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20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4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948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224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bycasseb.com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15E2-9B1B-443B-B0ED-0AA87BB00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24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618"/>
            <a:ext cx="4355899" cy="4341663"/>
          </a:xfrm>
          <a:prstGeom prst="rect">
            <a:avLst/>
          </a:prstGeom>
          <a:noFill/>
          <a:effectLst>
            <a:glow rad="749300">
              <a:schemeClr val="bg1">
                <a:alpha val="0"/>
              </a:schemeClr>
            </a:glow>
          </a:effec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 smtClean="0"/>
              <a:t>bycasseb.com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C15E2-9B1B-443B-B0ED-0AA87BB005A0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7" y="111643"/>
            <a:ext cx="1885071" cy="18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Revisão de Linguagem de Programação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 smtClean="0"/>
              <a:t>By</a:t>
            </a:r>
            <a:r>
              <a:rPr lang="pt-BR" dirty="0" smtClean="0"/>
              <a:t> Casseb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05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Saída de dados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25758" cy="4351338"/>
          </a:xfrm>
        </p:spPr>
      </p:pic>
    </p:spTree>
    <p:extLst>
      <p:ext uri="{BB962C8B-B14F-4D97-AF65-F5344CB8AC3E}">
        <p14:creationId xmlns:p14="http://schemas.microsoft.com/office/powerpoint/2010/main" val="18976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Printf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Comando que imprime na tela do usuário uma frase com as variáveis que deseja.</a:t>
            </a:r>
          </a:p>
          <a:p>
            <a:r>
              <a:rPr lang="pt-BR" dirty="0" smtClean="0"/>
              <a:t>Em seu uso, você deve digitar %i para inteiros, %f para decimais, %.2f para decimais com duas casas depois da virgula, %s para </a:t>
            </a:r>
            <a:r>
              <a:rPr lang="pt-BR" dirty="0" err="1" smtClean="0"/>
              <a:t>string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03685"/>
            <a:ext cx="5181600" cy="3795218"/>
          </a:xfrm>
        </p:spPr>
      </p:pic>
    </p:spTree>
    <p:extLst>
      <p:ext uri="{BB962C8B-B14F-4D97-AF65-F5344CB8AC3E}">
        <p14:creationId xmlns:p14="http://schemas.microsoft.com/office/powerpoint/2010/main" val="34959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do uso do </a:t>
            </a:r>
            <a:r>
              <a:rPr lang="pt-BR" dirty="0" err="1" smtClean="0"/>
              <a:t>printf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a variável decimal tem como conteúdo 15.345.</a:t>
            </a:r>
          </a:p>
          <a:p>
            <a:r>
              <a:rPr lang="pt-BR" dirty="0" smtClean="0"/>
              <a:t>No meu </a:t>
            </a:r>
            <a:r>
              <a:rPr lang="pt-BR" dirty="0" err="1" smtClean="0"/>
              <a:t>printf</a:t>
            </a:r>
            <a:r>
              <a:rPr lang="pt-BR" dirty="0" smtClean="0"/>
              <a:t> coloquei duas casa do </a:t>
            </a:r>
            <a:r>
              <a:rPr lang="pt-BR" dirty="0" err="1" smtClean="0"/>
              <a:t>float</a:t>
            </a:r>
            <a:r>
              <a:rPr lang="pt-BR" dirty="0" smtClean="0"/>
              <a:t>, desta forma o sistema arredonda o valor imprimindo 15.35.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15" y="2220583"/>
            <a:ext cx="5778361" cy="4794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15" y="2848959"/>
            <a:ext cx="5750722" cy="7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2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\n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Pode estar tanto sozinho quanto junto com o conteúdo.</a:t>
            </a:r>
          </a:p>
          <a:p>
            <a:r>
              <a:rPr lang="pt-BR" dirty="0" smtClean="0"/>
              <a:t>Causa uma quebra de linha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3578" y="1825625"/>
            <a:ext cx="3062814" cy="11365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78" y="3328896"/>
            <a:ext cx="5705543" cy="14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4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Puts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Imprime uma variável </a:t>
            </a:r>
            <a:r>
              <a:rPr lang="pt-BR" dirty="0" err="1" smtClean="0"/>
              <a:t>string</a:t>
            </a:r>
            <a:endParaRPr lang="pt-BR" dirty="0" smtClean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561" y="2154931"/>
            <a:ext cx="5181600" cy="3409391"/>
          </a:xfrm>
        </p:spPr>
      </p:pic>
    </p:spTree>
    <p:extLst>
      <p:ext uri="{BB962C8B-B14F-4D97-AF65-F5344CB8AC3E}">
        <p14:creationId xmlns:p14="http://schemas.microsoft.com/office/powerpoint/2010/main" val="165311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puts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Lembrando que </a:t>
            </a:r>
            <a:r>
              <a:rPr lang="pt-BR" dirty="0" err="1" smtClean="0"/>
              <a:t>puts</a:t>
            </a:r>
            <a:r>
              <a:rPr lang="pt-BR" dirty="0" smtClean="0"/>
              <a:t> funciona semelhante ao </a:t>
            </a:r>
            <a:r>
              <a:rPr lang="pt-BR" dirty="0" err="1" smtClean="0"/>
              <a:t>gets</a:t>
            </a:r>
            <a:r>
              <a:rPr lang="pt-BR" dirty="0" smtClean="0"/>
              <a:t>, e só pode receber a variável, com ele você não pode mesclar suas impressões igual o </a:t>
            </a:r>
            <a:r>
              <a:rPr lang="pt-BR" dirty="0" err="1" smtClean="0"/>
              <a:t>printf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0848" y="2263506"/>
            <a:ext cx="5412381" cy="6213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48" y="3190985"/>
            <a:ext cx="5539988" cy="9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Ciclos de repetição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4" y="1690688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13506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</a:t>
            </a:r>
            <a:r>
              <a:rPr lang="pt-BR" dirty="0" err="1" smtClean="0"/>
              <a:t>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Executa uma ação somente quando a condição for respeitada.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73499"/>
            <a:ext cx="5568138" cy="3708380"/>
          </a:xfrm>
        </p:spPr>
      </p:pic>
    </p:spTree>
    <p:extLst>
      <p:ext uri="{BB962C8B-B14F-4D97-AF65-F5344CB8AC3E}">
        <p14:creationId xmlns:p14="http://schemas.microsoft.com/office/powerpoint/2010/main" val="8167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if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Na primeira imagem o </a:t>
            </a:r>
            <a:r>
              <a:rPr lang="pt-BR" dirty="0" err="1" smtClean="0"/>
              <a:t>if</a:t>
            </a:r>
            <a:r>
              <a:rPr lang="pt-BR" dirty="0" smtClean="0"/>
              <a:t> é simples, irá executar somente uma linha caso positivo e nada se for negativo, por isso não precisa colocar entre { }.</a:t>
            </a:r>
          </a:p>
          <a:p>
            <a:r>
              <a:rPr lang="pt-BR" dirty="0" smtClean="0"/>
              <a:t>No segundo caso é obrigatório pois há mais linhas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2513" y="1825625"/>
            <a:ext cx="4383572" cy="8016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13" y="3387144"/>
            <a:ext cx="4393969" cy="257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for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Repete o bloco em questão n vezes, baseado na parametrização indicada na programação.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612" y="1825625"/>
            <a:ext cx="3281810" cy="3646455"/>
          </a:xfrm>
        </p:spPr>
      </p:pic>
    </p:spTree>
    <p:extLst>
      <p:ext uri="{BB962C8B-B14F-4D97-AF65-F5344CB8AC3E}">
        <p14:creationId xmlns:p14="http://schemas.microsoft.com/office/powerpoint/2010/main" val="231910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Variáveis</a:t>
            </a:r>
          </a:p>
          <a:p>
            <a:r>
              <a:rPr lang="pt-BR" dirty="0" smtClean="0"/>
              <a:t>Entrada de Dados</a:t>
            </a:r>
          </a:p>
          <a:p>
            <a:r>
              <a:rPr lang="pt-BR" dirty="0" smtClean="0"/>
              <a:t>Saída de Dados</a:t>
            </a:r>
          </a:p>
          <a:p>
            <a:r>
              <a:rPr lang="pt-BR" dirty="0" smtClean="0"/>
              <a:t>Ciclos de repetição</a:t>
            </a:r>
          </a:p>
          <a:p>
            <a:r>
              <a:rPr lang="pt-BR" dirty="0" smtClean="0"/>
              <a:t>Comandos Especiais</a:t>
            </a:r>
          </a:p>
          <a:p>
            <a:r>
              <a:rPr lang="pt-BR" dirty="0" smtClean="0"/>
              <a:t>Vetores</a:t>
            </a:r>
          </a:p>
          <a:p>
            <a:r>
              <a:rPr lang="pt-BR" dirty="0" smtClean="0"/>
              <a:t>Funções</a:t>
            </a:r>
          </a:p>
          <a:p>
            <a:r>
              <a:rPr lang="pt-BR" dirty="0"/>
              <a:t>Bibliotecas</a:t>
            </a:r>
          </a:p>
          <a:p>
            <a:r>
              <a:rPr lang="pt-BR" dirty="0" smtClean="0"/>
              <a:t>Ponteiros</a:t>
            </a:r>
          </a:p>
          <a:p>
            <a:r>
              <a:rPr lang="pt-BR" dirty="0" smtClean="0"/>
              <a:t>Estruturas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817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for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902899"/>
            <a:ext cx="5181600" cy="4351338"/>
          </a:xfrm>
        </p:spPr>
        <p:txBody>
          <a:bodyPr/>
          <a:lstStyle/>
          <a:p>
            <a:r>
              <a:rPr lang="pt-BR" dirty="0" smtClean="0"/>
              <a:t>Neste exemplo o i=0 indica que a variável i vai começar com zero na execução</a:t>
            </a:r>
          </a:p>
          <a:p>
            <a:r>
              <a:rPr lang="pt-BR" dirty="0" smtClean="0"/>
              <a:t>Quando coloco i&lt;10 faz com que ele repita a execução enquanto i for menor que 10.</a:t>
            </a:r>
          </a:p>
          <a:p>
            <a:r>
              <a:rPr lang="pt-BR" dirty="0" smtClean="0"/>
              <a:t>Colocando i++ garanto que a cada ciclo de repetição i será somado com +1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431" y="1928654"/>
            <a:ext cx="3670146" cy="15100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89" y="3464413"/>
            <a:ext cx="5389039" cy="27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</a:t>
            </a:r>
            <a:r>
              <a:rPr lang="pt-BR" dirty="0" err="1" smtClean="0"/>
              <a:t>While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Executa um ciclo de repetição até que a condição definida seja verdadeira, para ao se tornar falso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37" y="2173299"/>
            <a:ext cx="4738863" cy="35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While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Este exemplo tem o resultado exato do exemplo do </a:t>
            </a:r>
            <a:r>
              <a:rPr lang="pt-BR" b="1" dirty="0" smtClean="0"/>
              <a:t>for</a:t>
            </a:r>
            <a:endParaRPr lang="pt-BR" b="1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4896" y="1825625"/>
            <a:ext cx="3658631" cy="18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do </a:t>
            </a:r>
            <a:r>
              <a:rPr lang="pt-BR" dirty="0" err="1" smtClean="0"/>
              <a:t>while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Utilizado quando se quer executar sempre o bloco pelo menos uma vez para depois verificar se deve continuar executando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00" y="3731699"/>
            <a:ext cx="2857500" cy="28575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80" y="3726496"/>
            <a:ext cx="3799267" cy="28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8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do </a:t>
            </a:r>
            <a:r>
              <a:rPr lang="pt-BR" dirty="0" err="1" smtClean="0"/>
              <a:t>while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o </a:t>
            </a:r>
            <a:r>
              <a:rPr lang="pt-BR" dirty="0" err="1" smtClean="0"/>
              <a:t>print</a:t>
            </a:r>
            <a:r>
              <a:rPr lang="pt-BR" dirty="0" smtClean="0"/>
              <a:t> será efetuado pelo menos uma vez pois a verificação se i&lt;10 esta no final, ou seja, só depois do fim do bloco que será verificado se será necessário repeti-lo.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223" y="1825625"/>
            <a:ext cx="3691213" cy="19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especiais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35" y="1922161"/>
            <a:ext cx="8113591" cy="4563895"/>
          </a:xfrm>
        </p:spPr>
      </p:pic>
    </p:spTree>
    <p:extLst>
      <p:ext uri="{BB962C8B-B14F-4D97-AF65-F5344CB8AC3E}">
        <p14:creationId xmlns:p14="http://schemas.microsoft.com/office/powerpoint/2010/main" val="28726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system(“pause”)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Neste comando o sistema “pausa” sendo necessário que o usuário pressione qualquer tecla para continuar.</a:t>
            </a:r>
          </a:p>
          <a:p>
            <a:r>
              <a:rPr lang="pt-BR" dirty="0" smtClean="0"/>
              <a:t>Normalmente é usado depois de uma impressão de conteúdo pois dependendo da sua lógica o sistema vai imprimir e ao mesmo tempo limpar a tela, sem que o usuário veja o resultado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7647" y="2160475"/>
            <a:ext cx="3737432" cy="51833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47" y="2986667"/>
            <a:ext cx="5693624" cy="3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2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Vetores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8808"/>
            <a:ext cx="3652486" cy="4351338"/>
          </a:xfrm>
        </p:spPr>
      </p:pic>
    </p:spTree>
    <p:extLst>
      <p:ext uri="{BB962C8B-B14F-4D97-AF65-F5344CB8AC3E}">
        <p14:creationId xmlns:p14="http://schemas.microsoft.com/office/powerpoint/2010/main" val="22120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Impressão de vetores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Se é necessário imprimir um conteúdo de um vetor, deve-se utilizar qualquer um dos ciclos de repetição.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772" y="2058474"/>
            <a:ext cx="4657859" cy="4657859"/>
          </a:xfrm>
        </p:spPr>
      </p:pic>
      <p:pic>
        <p:nvPicPr>
          <p:cNvPr id="12" name="Espaço Reservado para Conteúdo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87" y="2952527"/>
            <a:ext cx="1522828" cy="18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impressão de vetores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obtemos o valor da posição do vetor pelo índice.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57" y="2070324"/>
            <a:ext cx="4952943" cy="17031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56" y="4001293"/>
            <a:ext cx="5680157" cy="17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9714"/>
            <a:ext cx="4210193" cy="3536562"/>
          </a:xfrm>
        </p:spPr>
      </p:pic>
    </p:spTree>
    <p:extLst>
      <p:ext uri="{BB962C8B-B14F-4D97-AF65-F5344CB8AC3E}">
        <p14:creationId xmlns:p14="http://schemas.microsoft.com/office/powerpoint/2010/main" val="18801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67437"/>
            <a:ext cx="4591441" cy="4591441"/>
          </a:xfrm>
        </p:spPr>
      </p:pic>
    </p:spTree>
    <p:extLst>
      <p:ext uri="{BB962C8B-B14F-4D97-AF65-F5344CB8AC3E}">
        <p14:creationId xmlns:p14="http://schemas.microsoft.com/office/powerpoint/2010/main" val="212039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funções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Uma função possui um retorno, seu nome e seus atributos.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89" y="2126792"/>
            <a:ext cx="6664896" cy="3749004"/>
          </a:xfrm>
        </p:spPr>
      </p:pic>
    </p:spTree>
    <p:extLst>
      <p:ext uri="{BB962C8B-B14F-4D97-AF65-F5344CB8AC3E}">
        <p14:creationId xmlns:p14="http://schemas.microsoft.com/office/powerpoint/2010/main" val="27426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estrutura da função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A função </a:t>
            </a:r>
            <a:r>
              <a:rPr lang="pt-BR" dirty="0" err="1" smtClean="0"/>
              <a:t>imprimeSoma</a:t>
            </a:r>
            <a:r>
              <a:rPr lang="pt-BR" dirty="0" smtClean="0"/>
              <a:t> possui retorno </a:t>
            </a:r>
            <a:r>
              <a:rPr lang="pt-BR" dirty="0" err="1" smtClean="0"/>
              <a:t>void</a:t>
            </a:r>
            <a:r>
              <a:rPr lang="pt-BR" dirty="0" smtClean="0"/>
              <a:t>, ou seja, não torna nada.</a:t>
            </a:r>
          </a:p>
          <a:p>
            <a:r>
              <a:rPr lang="pt-BR" dirty="0" smtClean="0"/>
              <a:t>Recebe dois atributos do tipo inteiro, que ficam livres para uso dentro da função</a:t>
            </a:r>
          </a:p>
          <a:p>
            <a:r>
              <a:rPr lang="pt-BR" dirty="0" smtClean="0"/>
              <a:t>A função </a:t>
            </a:r>
            <a:r>
              <a:rPr lang="pt-BR" dirty="0" err="1" smtClean="0"/>
              <a:t>testeSubtracao</a:t>
            </a:r>
            <a:r>
              <a:rPr lang="pt-BR" dirty="0" smtClean="0"/>
              <a:t> retorna um inteiro, por isso é necessário ter o comando </a:t>
            </a:r>
            <a:r>
              <a:rPr lang="pt-BR" dirty="0" err="1" smtClean="0"/>
              <a:t>return</a:t>
            </a:r>
            <a:r>
              <a:rPr lang="pt-BR" dirty="0" smtClean="0"/>
              <a:t> para indicar que o final da função será o retorno do inteiro.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95" y="2495326"/>
            <a:ext cx="5669626" cy="25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0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Utilizando a função do exemplo anterior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A função </a:t>
            </a:r>
            <a:r>
              <a:rPr lang="pt-BR" dirty="0" err="1" smtClean="0"/>
              <a:t>imprimeSoma</a:t>
            </a:r>
            <a:r>
              <a:rPr lang="pt-BR" dirty="0" smtClean="0"/>
              <a:t> não possui retorno por isso </a:t>
            </a:r>
            <a:r>
              <a:rPr lang="pt-BR" dirty="0" err="1" smtClean="0"/>
              <a:t>vc</a:t>
            </a:r>
            <a:r>
              <a:rPr lang="pt-BR" dirty="0" smtClean="0"/>
              <a:t> pode declara-la diretamente como é mostrado ao lado.</a:t>
            </a:r>
          </a:p>
          <a:p>
            <a:r>
              <a:rPr lang="pt-BR" dirty="0" smtClean="0"/>
              <a:t>Já a função </a:t>
            </a:r>
            <a:r>
              <a:rPr lang="pt-BR" dirty="0" err="1" smtClean="0"/>
              <a:t>testeSubtracao</a:t>
            </a:r>
            <a:r>
              <a:rPr lang="pt-BR" dirty="0" smtClean="0"/>
              <a:t> possui retorno inteiro, então é necessário alimentar uma variável inteira com o resultado desta função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5864" y="2276386"/>
            <a:ext cx="5127936" cy="11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São variáveis que devem ser declaradas fora do escopo de todas as funções do programa, se declarado desta forma ela é acessível para uso e alteração por todas as funções do programa.</a:t>
            </a:r>
          </a:p>
          <a:p>
            <a:r>
              <a:rPr lang="pt-BR" dirty="0" smtClean="0"/>
              <a:t>Função neste caso </a:t>
            </a:r>
            <a:r>
              <a:rPr lang="pt-BR" dirty="0" err="1" smtClean="0"/>
              <a:t>inclue</a:t>
            </a:r>
            <a:r>
              <a:rPr lang="pt-BR" dirty="0" smtClean="0"/>
              <a:t> a própria </a:t>
            </a:r>
            <a:r>
              <a:rPr lang="pt-BR" dirty="0" err="1" smtClean="0"/>
              <a:t>main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4677"/>
            <a:ext cx="4578653" cy="4578653"/>
          </a:xfrm>
        </p:spPr>
      </p:pic>
    </p:spTree>
    <p:extLst>
      <p:ext uri="{BB962C8B-B14F-4D97-AF65-F5344CB8AC3E}">
        <p14:creationId xmlns:p14="http://schemas.microsoft.com/office/powerpoint/2010/main" val="345208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variáveis globais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a declaração </a:t>
            </a:r>
            <a:r>
              <a:rPr lang="pt-BR" dirty="0" err="1" smtClean="0"/>
              <a:t>vas</a:t>
            </a:r>
            <a:r>
              <a:rPr lang="pt-BR" dirty="0" smtClean="0"/>
              <a:t> variáveis n1,n2 e número foram feitas fora das funções, por isso são acessíveis nas 3 funções presentes.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7228" y="1825625"/>
            <a:ext cx="3888749" cy="483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Bibliotecas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São arquivos no formato .h que possuem funções em seu conteúdo para serem usadas quando importadas.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0924"/>
            <a:ext cx="5934963" cy="3809862"/>
          </a:xfrm>
        </p:spPr>
      </p:pic>
    </p:spTree>
    <p:extLst>
      <p:ext uri="{BB962C8B-B14F-4D97-AF65-F5344CB8AC3E}">
        <p14:creationId xmlns:p14="http://schemas.microsoft.com/office/powerpoint/2010/main" val="14206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Importando bibliotecas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É necessário usar o comando #include, se for uma biblioteca nativa do C coloque ela entre &lt; &gt;, se for de terceiros coloque entre “ “.</a:t>
            </a:r>
          </a:p>
          <a:p>
            <a:r>
              <a:rPr lang="pt-BR" dirty="0" smtClean="0"/>
              <a:t>Se for de terceiros você deve colocar entre os “ “ o caminho do arquivo .h, se estiver na mesma pasta do .c basta colocar o nome</a:t>
            </a:r>
            <a:endParaRPr lang="pt-BR" dirty="0"/>
          </a:p>
        </p:txBody>
      </p:sp>
      <p:pic>
        <p:nvPicPr>
          <p:cNvPr id="1026" name="Picture 2" descr="https://sacudindoasideias.files.wordpress.com/2012/07/50915038_library_240111_rushe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989" y="2634121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4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07321" cy="1325563"/>
          </a:xfrm>
        </p:spPr>
        <p:txBody>
          <a:bodyPr/>
          <a:lstStyle/>
          <a:p>
            <a:r>
              <a:rPr lang="pt-BR" dirty="0" smtClean="0"/>
              <a:t>Exemplo de importação de bibliotecas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</a:t>
            </a:r>
            <a:r>
              <a:rPr lang="pt-BR" dirty="0" err="1" smtClean="0"/>
              <a:t>studio.h</a:t>
            </a:r>
            <a:r>
              <a:rPr lang="pt-BR" dirty="0" smtClean="0"/>
              <a:t> é nativo de C por isso esta entre &lt; &gt;</a:t>
            </a:r>
          </a:p>
          <a:p>
            <a:r>
              <a:rPr lang="pt-BR" dirty="0" smtClean="0"/>
              <a:t>A biblioteca </a:t>
            </a:r>
            <a:r>
              <a:rPr lang="pt-BR" dirty="0" err="1" smtClean="0"/>
              <a:t>bycasseb.h</a:t>
            </a:r>
            <a:r>
              <a:rPr lang="pt-BR" dirty="0" smtClean="0"/>
              <a:t> é de terceiros por isso entre “ “</a:t>
            </a:r>
          </a:p>
          <a:p>
            <a:r>
              <a:rPr lang="pt-BR" dirty="0" smtClean="0"/>
              <a:t>Toda função que estiver dentro de </a:t>
            </a:r>
            <a:r>
              <a:rPr lang="pt-BR" dirty="0" err="1" smtClean="0"/>
              <a:t>bycasseb.h</a:t>
            </a:r>
            <a:r>
              <a:rPr lang="pt-BR" dirty="0" smtClean="0"/>
              <a:t> poderá ser usado neste programa agora que foi importado.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26733" y="2186233"/>
            <a:ext cx="5068837" cy="14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Ponteiros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9" y="187714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0003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e como são declaradas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2490608"/>
            <a:ext cx="5181600" cy="4351338"/>
          </a:xfrm>
        </p:spPr>
        <p:txBody>
          <a:bodyPr/>
          <a:lstStyle/>
          <a:p>
            <a:r>
              <a:rPr lang="pt-BR" dirty="0" smtClean="0"/>
              <a:t>Inteiro</a:t>
            </a:r>
          </a:p>
          <a:p>
            <a:r>
              <a:rPr lang="pt-BR" dirty="0" smtClean="0"/>
              <a:t>Decimal</a:t>
            </a:r>
          </a:p>
          <a:p>
            <a:r>
              <a:rPr lang="pt-BR" dirty="0" smtClean="0"/>
              <a:t>Vetor de inteiros</a:t>
            </a:r>
          </a:p>
          <a:p>
            <a:r>
              <a:rPr lang="pt-BR" dirty="0" err="1" smtClean="0"/>
              <a:t>Caracter</a:t>
            </a:r>
            <a:endParaRPr lang="pt-BR" dirty="0" smtClean="0"/>
          </a:p>
          <a:p>
            <a:r>
              <a:rPr lang="pt-BR" dirty="0" err="1" smtClean="0"/>
              <a:t>String</a:t>
            </a:r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77" y="2490608"/>
            <a:ext cx="6883718" cy="25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e declaração de Ponteiros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Ponteiros são posições na memória.</a:t>
            </a:r>
          </a:p>
          <a:p>
            <a:r>
              <a:rPr lang="pt-BR" dirty="0" smtClean="0"/>
              <a:t>Devem ser declaradas com um * na frente do nome.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213" y="1825625"/>
            <a:ext cx="2854755" cy="9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Atribuição de valor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Levando em conta que ponteiro aponta um endereço da memória, torna-se possível atribuir o caminho de uma outra variável para um ponteiro.</a:t>
            </a:r>
          </a:p>
          <a:p>
            <a:r>
              <a:rPr lang="pt-BR" dirty="0" smtClean="0"/>
              <a:t>É possível também atribuir valor ao caminho que este ponteiro aponta.</a:t>
            </a:r>
            <a:endParaRPr lang="pt-BR" dirty="0"/>
          </a:p>
        </p:txBody>
      </p:sp>
      <p:pic>
        <p:nvPicPr>
          <p:cNvPr id="5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41" y="1690688"/>
            <a:ext cx="2821970" cy="2508026"/>
          </a:xfrm>
        </p:spPr>
      </p:pic>
      <p:pic>
        <p:nvPicPr>
          <p:cNvPr id="6" name="Picture 2" descr="http://observatoriodatelevisao.com.br/wp-content/uploads/2015/09/a_praca_e_nos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31" y="4108361"/>
            <a:ext cx="4745769" cy="27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atribuição de ponteiros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Na primeira imagem foi declarado o ponteiro p, a variável comum numero com valor 10, depois p (sem o *) significa a posição do ponteiro na memória, recebe &amp;numero (&amp; significa a posição da memória da variável numero), então o endereço de memória de p agora é o mesmo da de numero.</a:t>
            </a:r>
          </a:p>
          <a:p>
            <a:r>
              <a:rPr lang="pt-BR" dirty="0" smtClean="0"/>
              <a:t>Qualquer alteração no valor de numero vai influencia em p pois os dois apontam para o mesmo lugar.</a:t>
            </a:r>
          </a:p>
          <a:p>
            <a:r>
              <a:rPr lang="pt-BR" dirty="0" smtClean="0"/>
              <a:t>Na segunda imagem você não esta atribuindo um endereço para o ponteiro mas sim o valor 11, desta forma se for impresso a variável numero ela também vai aparecer como 11.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8904" y="1825625"/>
            <a:ext cx="2749270" cy="10463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04" y="4296312"/>
            <a:ext cx="3322634" cy="8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Retorno de ponteiro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Seguindo a mesma lógica, se você utiliza o ponteiro sem * terá o endereço da memória enquanto que com * o valor atribuído dentro da memória.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0845" y="2732322"/>
            <a:ext cx="5654126" cy="89952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253316" y="3982065"/>
            <a:ext cx="563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Linha p; //endereço da memória</a:t>
            </a:r>
          </a:p>
          <a:p>
            <a:r>
              <a:rPr lang="pt-BR" dirty="0" smtClean="0"/>
              <a:t>Linha *p; //valor presente na memória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4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Avançando na memória		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Se ponteiros são posições na memória, se você incrementa eles com ++, terá a próxima posição podendo atribuir valor a ela e retornar depois</a:t>
            </a:r>
            <a:endParaRPr lang="pt-BR" dirty="0"/>
          </a:p>
        </p:txBody>
      </p:sp>
      <p:pic>
        <p:nvPicPr>
          <p:cNvPr id="3074" name="Picture 2" descr="http://thumbs.buscape.com.br/desodorante/avanco-original-roll-on-masculino-60-ml_200x200-PU6d14d_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12" y="2336555"/>
            <a:ext cx="3672983" cy="36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avanço na memória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O caminho do ponteiro dentro do for vai recebendo +0, +1,+2,... Deslocando sua memória para frente, depois *p = i+10 faz com que ele receba 10,11,12 em cada um destes endereços de memória que estão sendo deslocados.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5047" y="1825625"/>
            <a:ext cx="3641838" cy="319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Malloc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No exemplo anterior foi definido que o ponteiro tinha o mesmo endereço de um vetor, para reservar um lugar na memória para um tipo de dado ou para um vetor de um tipo de dados utilize a sintaxe ao lado.</a:t>
            </a:r>
          </a:p>
          <a:p>
            <a:r>
              <a:rPr lang="pt-BR" dirty="0" smtClean="0"/>
              <a:t>Quem recebe este comando é o caminho da memória do ponteiro</a:t>
            </a:r>
          </a:p>
          <a:p>
            <a:r>
              <a:rPr lang="pt-BR" dirty="0" smtClean="0"/>
              <a:t>No lugar de </a:t>
            </a:r>
            <a:r>
              <a:rPr lang="pt-BR" dirty="0" err="1" smtClean="0"/>
              <a:t>int</a:t>
            </a:r>
            <a:r>
              <a:rPr lang="pt-BR" dirty="0" smtClean="0"/>
              <a:t> pode colocar o tipo d variável caso seja outro</a:t>
            </a:r>
          </a:p>
          <a:p>
            <a:r>
              <a:rPr lang="pt-BR" dirty="0" smtClean="0"/>
              <a:t>O 4 representa quantos </a:t>
            </a:r>
            <a:r>
              <a:rPr lang="pt-BR" dirty="0" err="1" smtClean="0"/>
              <a:t>int</a:t>
            </a:r>
            <a:r>
              <a:rPr lang="pt-BR" dirty="0" smtClean="0"/>
              <a:t> estou reservando então isto é um vetor de </a:t>
            </a:r>
            <a:r>
              <a:rPr lang="pt-BR" smtClean="0"/>
              <a:t>4 inteiros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9685" y="2978764"/>
            <a:ext cx="5752315" cy="43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5777"/>
            <a:ext cx="6971652" cy="4588764"/>
          </a:xfrm>
        </p:spPr>
      </p:pic>
    </p:spTree>
    <p:extLst>
      <p:ext uri="{BB962C8B-B14F-4D97-AF65-F5344CB8AC3E}">
        <p14:creationId xmlns:p14="http://schemas.microsoft.com/office/powerpoint/2010/main" val="24461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de 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É um tipo de dado que possui diversas variáveis.</a:t>
            </a:r>
          </a:p>
          <a:p>
            <a:r>
              <a:rPr lang="pt-BR" dirty="0" smtClean="0"/>
              <a:t>Pode ser comparado com um objeto e seus atributos.</a:t>
            </a:r>
          </a:p>
          <a:p>
            <a:r>
              <a:rPr lang="pt-BR" dirty="0" smtClean="0"/>
              <a:t>Por ser um tipo de dado o nome que você definiu pode ser usado no lugar do </a:t>
            </a:r>
            <a:r>
              <a:rPr lang="pt-BR" dirty="0" err="1" smtClean="0"/>
              <a:t>int</a:t>
            </a:r>
            <a:r>
              <a:rPr lang="pt-BR" dirty="0" smtClean="0"/>
              <a:t>, char, que já utilizamos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28" y="1825625"/>
            <a:ext cx="3021290" cy="4351338"/>
          </a:xfrm>
        </p:spPr>
      </p:pic>
    </p:spTree>
    <p:extLst>
      <p:ext uri="{BB962C8B-B14F-4D97-AF65-F5344CB8AC3E}">
        <p14:creationId xmlns:p14="http://schemas.microsoft.com/office/powerpoint/2010/main" val="23003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23231" cy="1325563"/>
          </a:xfrm>
        </p:spPr>
        <p:txBody>
          <a:bodyPr/>
          <a:lstStyle/>
          <a:p>
            <a:r>
              <a:rPr lang="pt-BR" dirty="0" smtClean="0"/>
              <a:t>Exemplo de declaração de 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exemplo, a estrutura de tipo ponto tem dois “atributos” do tipo inteiro.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vponto</a:t>
            </a:r>
            <a:r>
              <a:rPr lang="pt-BR" dirty="0" smtClean="0"/>
              <a:t> é uma variável que após esta declaração é uma estrutura do tipo ponto.</a:t>
            </a:r>
          </a:p>
          <a:p>
            <a:r>
              <a:rPr lang="pt-BR" dirty="0" smtClean="0"/>
              <a:t>Na segunda imagem é declarado a variável ponto1 como ponto e ponto como um </a:t>
            </a:r>
            <a:r>
              <a:rPr lang="pt-BR" dirty="0" err="1" smtClean="0"/>
              <a:t>array</a:t>
            </a:r>
            <a:r>
              <a:rPr lang="pt-BR" dirty="0" smtClean="0"/>
              <a:t> de ponto.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1825625"/>
            <a:ext cx="2386944" cy="15743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001160"/>
            <a:ext cx="5373874" cy="5193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42158"/>
            <a:ext cx="2149699" cy="158540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44" y="4567847"/>
            <a:ext cx="2689655" cy="22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Entrada de Dados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54" y="1690688"/>
            <a:ext cx="6574259" cy="4351338"/>
          </a:xfrm>
        </p:spPr>
      </p:pic>
    </p:spTree>
    <p:extLst>
      <p:ext uri="{BB962C8B-B14F-4D97-AF65-F5344CB8AC3E}">
        <p14:creationId xmlns:p14="http://schemas.microsoft.com/office/powerpoint/2010/main" val="42609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36742" cy="1325563"/>
          </a:xfrm>
        </p:spPr>
        <p:txBody>
          <a:bodyPr/>
          <a:lstStyle/>
          <a:p>
            <a:r>
              <a:rPr lang="pt-BR" dirty="0" smtClean="0"/>
              <a:t>Exemplo de atribuição de valores para estruturas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Neste exemplo é definido os valores de x e y colocando a variável (.) o atributo dele</a:t>
            </a:r>
          </a:p>
          <a:p>
            <a:r>
              <a:rPr lang="pt-BR" dirty="0" smtClean="0"/>
              <a:t>O retorno também é da mesma forma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5294" y="2263507"/>
            <a:ext cx="5620864" cy="20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Scanf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 smtClean="0"/>
              <a:t>Scanf</a:t>
            </a:r>
            <a:r>
              <a:rPr lang="pt-BR" dirty="0" smtClean="0"/>
              <a:t> é uma função que vai capturar o que o usuário vai digitar.</a:t>
            </a:r>
          </a:p>
          <a:p>
            <a:r>
              <a:rPr lang="pt-BR" dirty="0" smtClean="0"/>
              <a:t>Deve ser declarado o nome da variável com &amp; na frente (mais detalhes do porque em ponteiros)</a:t>
            </a:r>
          </a:p>
          <a:p>
            <a:r>
              <a:rPr lang="pt-BR" dirty="0" err="1" smtClean="0"/>
              <a:t>Scanf</a:t>
            </a:r>
            <a:r>
              <a:rPr lang="pt-BR" dirty="0" smtClean="0"/>
              <a:t> segue em sua sintaxe as mesmas regras da impressão sobre o %i, %c, etc...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52" y="2456872"/>
            <a:ext cx="5181600" cy="3475209"/>
          </a:xfrm>
        </p:spPr>
      </p:pic>
    </p:spTree>
    <p:extLst>
      <p:ext uri="{BB962C8B-B14F-4D97-AF65-F5344CB8AC3E}">
        <p14:creationId xmlns:p14="http://schemas.microsoft.com/office/powerpoint/2010/main" val="31394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scanf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91362" cy="79702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8200" y="2659115"/>
            <a:ext cx="3891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Neste exemplo a variável número é alimentada com o valor 	que o usuário vai digitar.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“%f” define que o usuário vai preencher com um decimal.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 smtClean="0"/>
              <a:t>Getchar</a:t>
            </a:r>
            <a:r>
              <a:rPr lang="pt-BR" dirty="0" smtClean="0"/>
              <a:t> corrige o problema do programa continuar capturando o que o usuário digita.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53" y="1690688"/>
            <a:ext cx="3985130" cy="79702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800153" y="2659115"/>
            <a:ext cx="3734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Neste caso numero esta sendo alimentado com uma variável inteira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err="1" smtClean="0"/>
              <a:t>Gets</a:t>
            </a:r>
            <a:r>
              <a:rPr lang="pt-BR" dirty="0" smtClean="0"/>
              <a:t> é um comando que captura uma </a:t>
            </a:r>
            <a:r>
              <a:rPr lang="pt-BR" dirty="0" err="1" smtClean="0"/>
              <a:t>string</a:t>
            </a:r>
            <a:r>
              <a:rPr lang="pt-BR" dirty="0" smtClean="0"/>
              <a:t>.</a:t>
            </a:r>
          </a:p>
          <a:p>
            <a:r>
              <a:rPr lang="pt-BR" dirty="0" smtClean="0"/>
              <a:t>Ele é interessante pois captura os espaço de uma frase gravando a frase completa na variável.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25625"/>
            <a:ext cx="3830403" cy="4351338"/>
          </a:xfrm>
        </p:spPr>
      </p:pic>
    </p:spTree>
    <p:extLst>
      <p:ext uri="{BB962C8B-B14F-4D97-AF65-F5344CB8AC3E}">
        <p14:creationId xmlns:p14="http://schemas.microsoft.com/office/powerpoint/2010/main" val="30905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</a:t>
            </a:r>
            <a:r>
              <a:rPr lang="pt-BR" dirty="0" err="1" smtClean="0"/>
              <a:t>Gets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O comando </a:t>
            </a:r>
            <a:r>
              <a:rPr lang="pt-BR" dirty="0" err="1" smtClean="0"/>
              <a:t>fflush</a:t>
            </a:r>
            <a:r>
              <a:rPr lang="pt-BR" dirty="0" smtClean="0"/>
              <a:t>(</a:t>
            </a:r>
            <a:r>
              <a:rPr lang="pt-BR" dirty="0" err="1" smtClean="0"/>
              <a:t>stdin</a:t>
            </a:r>
            <a:r>
              <a:rPr lang="pt-BR" dirty="0" smtClean="0"/>
              <a:t>) limpa o buffer, é uma boa prática fazer isto antes de usar o </a:t>
            </a:r>
            <a:r>
              <a:rPr lang="pt-BR" dirty="0" err="1" smtClean="0"/>
              <a:t>gets</a:t>
            </a:r>
            <a:r>
              <a:rPr lang="pt-BR" dirty="0" smtClean="0"/>
              <a:t>.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gets</a:t>
            </a:r>
            <a:r>
              <a:rPr lang="pt-BR" dirty="0" smtClean="0"/>
              <a:t> em si é só a chamada da própria função com a variável dentro.</a:t>
            </a:r>
          </a:p>
          <a:p>
            <a:r>
              <a:rPr lang="pt-BR" dirty="0" smtClean="0"/>
              <a:t>Já que é uma </a:t>
            </a:r>
            <a:r>
              <a:rPr lang="pt-BR" dirty="0" err="1" smtClean="0"/>
              <a:t>string</a:t>
            </a:r>
            <a:r>
              <a:rPr lang="pt-BR" dirty="0" smtClean="0"/>
              <a:t>, para imprimir na tela você deve usar %s.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152325"/>
            <a:ext cx="3521209" cy="16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apel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1495</Words>
  <Application>Microsoft Office PowerPoint</Application>
  <PresentationFormat>Widescreen</PresentationFormat>
  <Paragraphs>140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3" baseType="lpstr">
      <vt:lpstr>Arial</vt:lpstr>
      <vt:lpstr>Century Schoolbook</vt:lpstr>
      <vt:lpstr>Tema do Office</vt:lpstr>
      <vt:lpstr>Revisão de Linguagem de Programação</vt:lpstr>
      <vt:lpstr>Sumário</vt:lpstr>
      <vt:lpstr>Variáveis</vt:lpstr>
      <vt:lpstr>Variáveis e como são declaradas</vt:lpstr>
      <vt:lpstr>Entrada de Dados</vt:lpstr>
      <vt:lpstr>Scanf</vt:lpstr>
      <vt:lpstr>Exemplo de scanf</vt:lpstr>
      <vt:lpstr>Gets</vt:lpstr>
      <vt:lpstr>Exemplo de Gets</vt:lpstr>
      <vt:lpstr>Saída de dados</vt:lpstr>
      <vt:lpstr>Printf</vt:lpstr>
      <vt:lpstr>Exemplo do uso do printf</vt:lpstr>
      <vt:lpstr>Comando \n</vt:lpstr>
      <vt:lpstr>Puts</vt:lpstr>
      <vt:lpstr>Exemplo de puts</vt:lpstr>
      <vt:lpstr>Ciclos de repetição</vt:lpstr>
      <vt:lpstr>Comando if</vt:lpstr>
      <vt:lpstr>Exemplo de if</vt:lpstr>
      <vt:lpstr>Comando for</vt:lpstr>
      <vt:lpstr>Exemplo de for</vt:lpstr>
      <vt:lpstr>Comando While</vt:lpstr>
      <vt:lpstr>Exemplo de While</vt:lpstr>
      <vt:lpstr>Comando do while</vt:lpstr>
      <vt:lpstr>Exemplo de do while</vt:lpstr>
      <vt:lpstr>Comandos especiais</vt:lpstr>
      <vt:lpstr>Comando system(“pause”)</vt:lpstr>
      <vt:lpstr>Vetores</vt:lpstr>
      <vt:lpstr>Impressão de vetores</vt:lpstr>
      <vt:lpstr>Exemplo de impressão de vetores</vt:lpstr>
      <vt:lpstr>Funções</vt:lpstr>
      <vt:lpstr>Estrutura de funções</vt:lpstr>
      <vt:lpstr>Exemplo de estrutura da função</vt:lpstr>
      <vt:lpstr>Utilizando a função do exemplo anterior</vt:lpstr>
      <vt:lpstr>Variáveis globais</vt:lpstr>
      <vt:lpstr>Exemplo de variáveis globais</vt:lpstr>
      <vt:lpstr>Bibliotecas</vt:lpstr>
      <vt:lpstr>Importando bibliotecas</vt:lpstr>
      <vt:lpstr>Exemplo de importação de bibliotecas</vt:lpstr>
      <vt:lpstr>Ponteiros</vt:lpstr>
      <vt:lpstr>Definição e declaração de Ponteiros</vt:lpstr>
      <vt:lpstr>Atribuição de valor</vt:lpstr>
      <vt:lpstr>Exemplo de atribuição de ponteiros </vt:lpstr>
      <vt:lpstr>Retorno de ponteiro</vt:lpstr>
      <vt:lpstr>Avançando na memória  </vt:lpstr>
      <vt:lpstr>Exemplo de avanço na memória</vt:lpstr>
      <vt:lpstr>Malloc</vt:lpstr>
      <vt:lpstr>Estrutura</vt:lpstr>
      <vt:lpstr>Definição de Estrutura</vt:lpstr>
      <vt:lpstr>Exemplo de declaração de estrutura</vt:lpstr>
      <vt:lpstr>Exemplo de atribuição de valores para estruturas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Soares Casseb dos Santos</dc:creator>
  <cp:lastModifiedBy>Felipe Soares Casseb dos Santos</cp:lastModifiedBy>
  <cp:revision>31</cp:revision>
  <dcterms:created xsi:type="dcterms:W3CDTF">2016-04-01T01:07:07Z</dcterms:created>
  <dcterms:modified xsi:type="dcterms:W3CDTF">2016-04-07T22:33:51Z</dcterms:modified>
</cp:coreProperties>
</file>